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06" r:id="rId2"/>
    <p:sldId id="307" r:id="rId3"/>
    <p:sldId id="273" r:id="rId4"/>
    <p:sldId id="305" r:id="rId5"/>
    <p:sldId id="291" r:id="rId6"/>
    <p:sldId id="303" r:id="rId7"/>
    <p:sldId id="301" r:id="rId8"/>
    <p:sldId id="293" r:id="rId9"/>
    <p:sldId id="304" r:id="rId10"/>
    <p:sldId id="297" r:id="rId11"/>
    <p:sldId id="276" r:id="rId12"/>
    <p:sldId id="302" r:id="rId13"/>
    <p:sldId id="300" r:id="rId14"/>
    <p:sldId id="275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9B1F2-6F55-4D80-8C60-CC259B42C32F}" v="1" dt="2024-05-18T02:10:40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936" autoAdjust="0"/>
  </p:normalViewPr>
  <p:slideViewPr>
    <p:cSldViewPr>
      <p:cViewPr varScale="1">
        <p:scale>
          <a:sx n="66" d="100"/>
          <a:sy n="66" d="100"/>
        </p:scale>
        <p:origin x="109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asmussen @nanoDBA" userId="5c0ca22bda230238" providerId="LiveId" clId="{7FA9B1F2-6F55-4D80-8C60-CC259B42C32F}"/>
    <pc:docChg chg="undo custSel delSld modSld">
      <pc:chgData name="Lars Rasmussen @nanoDBA" userId="5c0ca22bda230238" providerId="LiveId" clId="{7FA9B1F2-6F55-4D80-8C60-CC259B42C32F}" dt="2024-05-18T02:23:43.133" v="198" actId="20577"/>
      <pc:docMkLst>
        <pc:docMk/>
      </pc:docMkLst>
      <pc:sldChg chg="addSp modSp del mod">
        <pc:chgData name="Lars Rasmussen @nanoDBA" userId="5c0ca22bda230238" providerId="LiveId" clId="{7FA9B1F2-6F55-4D80-8C60-CC259B42C32F}" dt="2024-05-18T01:52:23.742" v="116" actId="47"/>
        <pc:sldMkLst>
          <pc:docMk/>
          <pc:sldMk cId="4150959859" sldId="256"/>
        </pc:sldMkLst>
        <pc:spChg chg="mod">
          <ac:chgData name="Lars Rasmussen @nanoDBA" userId="5c0ca22bda230238" providerId="LiveId" clId="{7FA9B1F2-6F55-4D80-8C60-CC259B42C32F}" dt="2024-05-18T01:41:18.861" v="16" actId="1036"/>
          <ac:spMkLst>
            <pc:docMk/>
            <pc:sldMk cId="4150959859" sldId="256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1:40:59.279" v="3" actId="1076"/>
          <ac:spMkLst>
            <pc:docMk/>
            <pc:sldMk cId="4150959859" sldId="256"/>
            <ac:spMk id="4" creationId="{33E0DA99-1903-39A8-14F4-00910367E120}"/>
          </ac:spMkLst>
        </pc:spChg>
        <pc:picChg chg="add mod">
          <ac:chgData name="Lars Rasmussen @nanoDBA" userId="5c0ca22bda230238" providerId="LiveId" clId="{7FA9B1F2-6F55-4D80-8C60-CC259B42C32F}" dt="2024-05-18T01:41:08.287" v="5" actId="1076"/>
          <ac:picMkLst>
            <pc:docMk/>
            <pc:sldMk cId="4150959859" sldId="256"/>
            <ac:picMk id="5" creationId="{F98B037C-D371-9EA7-6A16-9F657B1C6986}"/>
          </ac:picMkLst>
        </pc:picChg>
      </pc:sldChg>
      <pc:sldChg chg="addSp delSp modSp mod">
        <pc:chgData name="Lars Rasmussen @nanoDBA" userId="5c0ca22bda230238" providerId="LiveId" clId="{7FA9B1F2-6F55-4D80-8C60-CC259B42C32F}" dt="2024-05-18T02:16:01.450" v="194" actId="14826"/>
        <pc:sldMkLst>
          <pc:docMk/>
          <pc:sldMk cId="3048550266" sldId="273"/>
        </pc:sldMkLst>
        <pc:spChg chg="mod">
          <ac:chgData name="Lars Rasmussen @nanoDBA" userId="5c0ca22bda230238" providerId="LiveId" clId="{7FA9B1F2-6F55-4D80-8C60-CC259B42C32F}" dt="2024-05-18T01:49:03.520" v="99" actId="1035"/>
          <ac:spMkLst>
            <pc:docMk/>
            <pc:sldMk cId="3048550266" sldId="273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1:49:38.663" v="108" actId="403"/>
          <ac:spMkLst>
            <pc:docMk/>
            <pc:sldMk cId="3048550266" sldId="273"/>
            <ac:spMk id="3" creationId="{00000000-0000-0000-0000-000000000000}"/>
          </ac:spMkLst>
        </pc:spChg>
        <pc:spChg chg="add mod">
          <ac:chgData name="Lars Rasmussen @nanoDBA" userId="5c0ca22bda230238" providerId="LiveId" clId="{7FA9B1F2-6F55-4D80-8C60-CC259B42C32F}" dt="2024-05-18T02:14:58.812" v="187" actId="1035"/>
          <ac:spMkLst>
            <pc:docMk/>
            <pc:sldMk cId="3048550266" sldId="273"/>
            <ac:spMk id="9" creationId="{B35A68D3-C453-3EDC-A9B2-943EEE63F41C}"/>
          </ac:spMkLst>
        </pc:spChg>
        <pc:spChg chg="add mod">
          <ac:chgData name="Lars Rasmussen @nanoDBA" userId="5c0ca22bda230238" providerId="LiveId" clId="{7FA9B1F2-6F55-4D80-8C60-CC259B42C32F}" dt="2024-05-18T02:12:51.759" v="177" actId="1037"/>
          <ac:spMkLst>
            <pc:docMk/>
            <pc:sldMk cId="3048550266" sldId="273"/>
            <ac:spMk id="11" creationId="{AC40E360-82A6-6C9B-B273-81F1A7367664}"/>
          </ac:spMkLst>
        </pc:spChg>
        <pc:spChg chg="add del">
          <ac:chgData name="Lars Rasmussen @nanoDBA" userId="5c0ca22bda230238" providerId="LiveId" clId="{7FA9B1F2-6F55-4D80-8C60-CC259B42C32F}" dt="2024-05-18T01:45:29.647" v="51" actId="26606"/>
          <ac:spMkLst>
            <pc:docMk/>
            <pc:sldMk cId="3048550266" sldId="273"/>
            <ac:spMk id="20" creationId="{6B48CC9C-E443-4619-A5F1-8D19F764D4DB}"/>
          </ac:spMkLst>
        </pc:spChg>
        <pc:picChg chg="add del mod">
          <ac:chgData name="Lars Rasmussen @nanoDBA" userId="5c0ca22bda230238" providerId="LiveId" clId="{7FA9B1F2-6F55-4D80-8C60-CC259B42C32F}" dt="2024-05-18T02:16:01.450" v="194" actId="14826"/>
          <ac:picMkLst>
            <pc:docMk/>
            <pc:sldMk cId="3048550266" sldId="273"/>
            <ac:picMk id="5" creationId="{DD770123-DCE8-46D9-EA59-0AE881E07967}"/>
          </ac:picMkLst>
        </pc:picChg>
        <pc:picChg chg="mod ord">
          <ac:chgData name="Lars Rasmussen @nanoDBA" userId="5c0ca22bda230238" providerId="LiveId" clId="{7FA9B1F2-6F55-4D80-8C60-CC259B42C32F}" dt="2024-05-18T01:46:16.362" v="52" actId="26606"/>
          <ac:picMkLst>
            <pc:docMk/>
            <pc:sldMk cId="3048550266" sldId="273"/>
            <ac:picMk id="6" creationId="{00000000-0000-0000-0000-000000000000}"/>
          </ac:picMkLst>
        </pc:picChg>
        <pc:picChg chg="mod ord">
          <ac:chgData name="Lars Rasmussen @nanoDBA" userId="5c0ca22bda230238" providerId="LiveId" clId="{7FA9B1F2-6F55-4D80-8C60-CC259B42C32F}" dt="2024-05-18T01:46:16.362" v="52" actId="26606"/>
          <ac:picMkLst>
            <pc:docMk/>
            <pc:sldMk cId="3048550266" sldId="273"/>
            <ac:picMk id="8" creationId="{FDCBCD65-2BA0-E028-5C57-9838D383B81A}"/>
          </ac:picMkLst>
        </pc:picChg>
        <pc:picChg chg="add del mod">
          <ac:chgData name="Lars Rasmussen @nanoDBA" userId="5c0ca22bda230238" providerId="LiveId" clId="{7FA9B1F2-6F55-4D80-8C60-CC259B42C32F}" dt="2024-05-18T02:15:51.840" v="193" actId="22"/>
          <ac:picMkLst>
            <pc:docMk/>
            <pc:sldMk cId="3048550266" sldId="273"/>
            <ac:picMk id="14" creationId="{9D1524FF-F27F-4DC5-1A3B-F7931522E2C1}"/>
          </ac:picMkLst>
        </pc:picChg>
        <pc:cxnChg chg="add del">
          <ac:chgData name="Lars Rasmussen @nanoDBA" userId="5c0ca22bda230238" providerId="LiveId" clId="{7FA9B1F2-6F55-4D80-8C60-CC259B42C32F}" dt="2024-05-18T01:46:16.362" v="52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 del">
          <ac:chgData name="Lars Rasmussen @nanoDBA" userId="5c0ca22bda230238" providerId="LiveId" clId="{7FA9B1F2-6F55-4D80-8C60-CC259B42C32F}" dt="2024-05-18T01:46:16.362" v="52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">
        <pc:chgData name="Lars Rasmussen @nanoDBA" userId="5c0ca22bda230238" providerId="LiveId" clId="{7FA9B1F2-6F55-4D80-8C60-CC259B42C32F}" dt="2024-05-18T02:10:25.273" v="136" actId="1036"/>
        <pc:sldMkLst>
          <pc:docMk/>
          <pc:sldMk cId="101925156" sldId="275"/>
        </pc:sldMkLst>
        <pc:spChg chg="mod">
          <ac:chgData name="Lars Rasmussen @nanoDBA" userId="5c0ca22bda230238" providerId="LiveId" clId="{7FA9B1F2-6F55-4D80-8C60-CC259B42C32F}" dt="2024-05-18T02:10:18.672" v="127" actId="1037"/>
          <ac:spMkLst>
            <pc:docMk/>
            <pc:sldMk cId="101925156" sldId="275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2:10:25.273" v="136" actId="1036"/>
          <ac:spMkLst>
            <pc:docMk/>
            <pc:sldMk cId="101925156" sldId="275"/>
            <ac:spMk id="4" creationId="{BD3F142C-6077-5462-3647-E301A00EEE38}"/>
          </ac:spMkLst>
        </pc:spChg>
        <pc:picChg chg="add del mod">
          <ac:chgData name="Lars Rasmussen @nanoDBA" userId="5c0ca22bda230238" providerId="LiveId" clId="{7FA9B1F2-6F55-4D80-8C60-CC259B42C32F}" dt="2024-05-18T01:53:54.312" v="120" actId="478"/>
          <ac:picMkLst>
            <pc:docMk/>
            <pc:sldMk cId="101925156" sldId="275"/>
            <ac:picMk id="5" creationId="{734A141C-2D04-11E3-6586-26DF5AE4AB2B}"/>
          </ac:picMkLst>
        </pc:picChg>
        <pc:picChg chg="add mod">
          <ac:chgData name="Lars Rasmussen @nanoDBA" userId="5c0ca22bda230238" providerId="LiveId" clId="{7FA9B1F2-6F55-4D80-8C60-CC259B42C32F}" dt="2024-05-18T02:10:08.381" v="123" actId="1076"/>
          <ac:picMkLst>
            <pc:docMk/>
            <pc:sldMk cId="101925156" sldId="275"/>
            <ac:picMk id="7" creationId="{54D3A910-0D6B-97FA-1A01-6A3DDA2E57AF}"/>
          </ac:picMkLst>
        </pc:picChg>
      </pc:sldChg>
      <pc:sldChg chg="addSp modSp mod">
        <pc:chgData name="Lars Rasmussen @nanoDBA" userId="5c0ca22bda230238" providerId="LiveId" clId="{7FA9B1F2-6F55-4D80-8C60-CC259B42C32F}" dt="2024-05-18T02:23:43.133" v="198" actId="20577"/>
        <pc:sldMkLst>
          <pc:docMk/>
          <pc:sldMk cId="1106475120" sldId="304"/>
        </pc:sldMkLst>
        <pc:spChg chg="mod">
          <ac:chgData name="Lars Rasmussen @nanoDBA" userId="5c0ca22bda230238" providerId="LiveId" clId="{7FA9B1F2-6F55-4D80-8C60-CC259B42C32F}" dt="2024-05-18T02:23:43.133" v="198" actId="20577"/>
          <ac:spMkLst>
            <pc:docMk/>
            <pc:sldMk cId="1106475120" sldId="304"/>
            <ac:spMk id="2" creationId="{00000000-0000-0000-0000-000000000000}"/>
          </ac:spMkLst>
        </pc:spChg>
        <pc:picChg chg="add mod">
          <ac:chgData name="Lars Rasmussen @nanoDBA" userId="5c0ca22bda230238" providerId="LiveId" clId="{7FA9B1F2-6F55-4D80-8C60-CC259B42C32F}" dt="2024-05-18T02:11:49.647" v="146" actId="1076"/>
          <ac:picMkLst>
            <pc:docMk/>
            <pc:sldMk cId="1106475120" sldId="304"/>
            <ac:picMk id="3" creationId="{867BC668-419D-669C-8A0A-19674E2811AB}"/>
          </ac:picMkLst>
        </pc:picChg>
      </pc:sldChg>
    </pc:docChg>
  </pc:docChgLst>
  <pc:docChgLst>
    <pc:chgData name="Lars Rasmussen" userId="5c0ca22bda230238" providerId="LiveId" clId="{C75E1786-8B31-4DA8-B6DD-1F4F067F56E3}"/>
    <pc:docChg chg="undo redo custSel addSld modSld sldOrd">
      <pc:chgData name="Lars Rasmussen" userId="5c0ca22bda230238" providerId="LiveId" clId="{C75E1786-8B31-4DA8-B6DD-1F4F067F56E3}" dt="2024-03-24T12:49:22.020" v="317" actId="6549"/>
      <pc:docMkLst>
        <pc:docMk/>
      </pc:docMkLst>
      <pc:sldChg chg="modSp mod modNotesTx">
        <pc:chgData name="Lars Rasmussen" userId="5c0ca22bda230238" providerId="LiveId" clId="{C75E1786-8B31-4DA8-B6DD-1F4F067F56E3}" dt="2024-03-24T12:49:22.020" v="317" actId="6549"/>
        <pc:sldMkLst>
          <pc:docMk/>
          <pc:sldMk cId="4150959859" sldId="256"/>
        </pc:sldMkLst>
        <pc:spChg chg="mod">
          <ac:chgData name="Lars Rasmussen" userId="5c0ca22bda230238" providerId="LiveId" clId="{C75E1786-8B31-4DA8-B6DD-1F4F067F56E3}" dt="2024-03-19T18:41:03.896" v="0"/>
          <ac:spMkLst>
            <pc:docMk/>
            <pc:sldMk cId="4150959859" sldId="256"/>
            <ac:spMk id="2" creationId="{00000000-0000-0000-0000-000000000000}"/>
          </ac:spMkLst>
        </pc:spChg>
      </pc:sldChg>
      <pc:sldChg chg="addSp delSp modSp add mod setBg">
        <pc:chgData name="Lars Rasmussen" userId="5c0ca22bda230238" providerId="LiveId" clId="{C75E1786-8B31-4DA8-B6DD-1F4F067F56E3}" dt="2024-03-19T18:53:15.285" v="58" actId="26606"/>
        <pc:sldMkLst>
          <pc:docMk/>
          <pc:sldMk cId="3048550266" sldId="273"/>
        </pc:sldMkLst>
        <pc:spChg chg="mo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2" creationId="{00000000-0000-0000-0000-000000000000}"/>
          </ac:spMkLst>
        </pc:spChg>
        <pc:spChg chg="mod or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3" creationId="{00000000-0000-0000-0000-000000000000}"/>
          </ac:spMkLst>
        </pc:spChg>
        <pc:picChg chg="add del mod modCrop">
          <ac:chgData name="Lars Rasmussen" userId="5c0ca22bda230238" providerId="LiveId" clId="{C75E1786-8B31-4DA8-B6DD-1F4F067F56E3}" dt="2024-03-19T18:52:45.614" v="56" actId="478"/>
          <ac:picMkLst>
            <pc:docMk/>
            <pc:sldMk cId="3048550266" sldId="273"/>
            <ac:picMk id="4" creationId="{4E41C069-44D6-4F50-C355-E323EE81AE42}"/>
          </ac:picMkLst>
        </pc:picChg>
        <pc:picChg chg="add mod">
          <ac:chgData name="Lars Rasmussen" userId="5c0ca22bda230238" providerId="LiveId" clId="{C75E1786-8B31-4DA8-B6DD-1F4F067F56E3}" dt="2024-03-19T18:52:06.208" v="45" actId="571"/>
          <ac:picMkLst>
            <pc:docMk/>
            <pc:sldMk cId="3048550266" sldId="273"/>
            <ac:picMk id="5" creationId="{EF06B3E7-D90B-48F5-764F-2F8E8465FC1E}"/>
          </ac:picMkLst>
        </pc:picChg>
        <pc:picChg chg="mod or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6" creationId="{00000000-0000-0000-0000-000000000000}"/>
          </ac:picMkLst>
        </pc:picChg>
        <pc:picChg chg="add mo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8" creationId="{FDCBCD65-2BA0-E028-5C57-9838D383B81A}"/>
          </ac:picMkLst>
        </pc:pic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 ord setBg">
        <pc:chgData name="Lars Rasmussen" userId="5c0ca22bda230238" providerId="LiveId" clId="{C75E1786-8B31-4DA8-B6DD-1F4F067F56E3}" dt="2024-03-19T19:15:51.807" v="91" actId="20578"/>
        <pc:sldMkLst>
          <pc:docMk/>
          <pc:sldMk cId="3876698997" sldId="276"/>
        </pc:sldMkLst>
        <pc:spChg chg="mod ord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2" creationId="{00000000-0000-0000-0000-000000000000}"/>
          </ac:spMkLst>
        </pc:spChg>
        <pc:spChg chg="add del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15" creationId="{DE6F2CF7-0423-4CC7-90FD-1FEBA0CA5B4D}"/>
          </ac:spMkLst>
        </pc:spChg>
        <pc:picChg chg="add del">
          <ac:chgData name="Lars Rasmussen" userId="5c0ca22bda230238" providerId="LiveId" clId="{C75E1786-8B31-4DA8-B6DD-1F4F067F56E3}" dt="2024-03-19T19:10:40.012" v="61" actId="22"/>
          <ac:picMkLst>
            <pc:docMk/>
            <pc:sldMk cId="3876698997" sldId="276"/>
            <ac:picMk id="4" creationId="{91991B99-0525-1418-7DEE-85C3EFCEC8D9}"/>
          </ac:picMkLst>
        </pc:picChg>
        <pc:picChg chg="add mod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6" creationId="{372D076D-2D49-7CB2-6B16-CC12E659B07A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1" creationId="{CBECFFDC-94DB-4DA3-94FE-22FEDDA8FA30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3" creationId="{F28C5E77-0080-4457-B42A-3E5420A7C8DC}"/>
          </ac:picMkLst>
        </pc:picChg>
      </pc:sldChg>
      <pc:sldChg chg="ord">
        <pc:chgData name="Lars Rasmussen" userId="5c0ca22bda230238" providerId="LiveId" clId="{C75E1786-8B31-4DA8-B6DD-1F4F067F56E3}" dt="2024-03-19T19:51:23.503" v="251"/>
        <pc:sldMkLst>
          <pc:docMk/>
          <pc:sldMk cId="3440415824" sldId="291"/>
        </pc:sldMkLst>
      </pc:sldChg>
      <pc:sldChg chg="addSp delSp modSp mod ord modNotesTx">
        <pc:chgData name="Lars Rasmussen" userId="5c0ca22bda230238" providerId="LiveId" clId="{C75E1786-8B31-4DA8-B6DD-1F4F067F56E3}" dt="2024-03-19T20:10:56.085" v="316" actId="20577"/>
        <pc:sldMkLst>
          <pc:docMk/>
          <pc:sldMk cId="86544870" sldId="293"/>
        </pc:sldMkLst>
        <pc:spChg chg="add mod">
          <ac:chgData name="Lars Rasmussen" userId="5c0ca22bda230238" providerId="LiveId" clId="{C75E1786-8B31-4DA8-B6DD-1F4F067F56E3}" dt="2024-03-19T20:10:39.551" v="303" actId="1037"/>
          <ac:spMkLst>
            <pc:docMk/>
            <pc:sldMk cId="86544870" sldId="293"/>
            <ac:spMk id="2" creationId="{BE307184-3187-395E-39D5-304904B521D7}"/>
          </ac:spMkLst>
        </pc:spChg>
        <pc:spChg chg="add del mod">
          <ac:chgData name="Lars Rasmussen" userId="5c0ca22bda230238" providerId="LiveId" clId="{C75E1786-8B31-4DA8-B6DD-1F4F067F56E3}" dt="2024-03-19T20:10:20.666" v="276" actId="478"/>
          <ac:spMkLst>
            <pc:docMk/>
            <pc:sldMk cId="86544870" sldId="293"/>
            <ac:spMk id="3" creationId="{E08D7DDE-8698-F2BE-29C6-A51C51C14571}"/>
          </ac:spMkLst>
        </pc:spChg>
        <pc:spChg chg="add mod">
          <ac:chgData name="Lars Rasmussen" userId="5c0ca22bda230238" providerId="LiveId" clId="{C75E1786-8B31-4DA8-B6DD-1F4F067F56E3}" dt="2024-03-19T20:10:46.052" v="305"/>
          <ac:spMkLst>
            <pc:docMk/>
            <pc:sldMk cId="86544870" sldId="293"/>
            <ac:spMk id="5" creationId="{3F068076-0AE1-DD16-DC8F-6F99749BD8BF}"/>
          </ac:spMkLst>
        </pc:spChg>
      </pc:sldChg>
      <pc:sldChg chg="ord modNotesTx">
        <pc:chgData name="Lars Rasmussen" userId="5c0ca22bda230238" providerId="LiveId" clId="{C75E1786-8B31-4DA8-B6DD-1F4F067F56E3}" dt="2024-03-19T19:51:34.381" v="255"/>
        <pc:sldMkLst>
          <pc:docMk/>
          <pc:sldMk cId="2060466824" sldId="297"/>
        </pc:sldMkLst>
      </pc:sldChg>
      <pc:sldChg chg="modSp mod modNotesTx">
        <pc:chgData name="Lars Rasmussen" userId="5c0ca22bda230238" providerId="LiveId" clId="{C75E1786-8B31-4DA8-B6DD-1F4F067F56E3}" dt="2024-03-19T19:14:55.897" v="84" actId="6549"/>
        <pc:sldMkLst>
          <pc:docMk/>
          <pc:sldMk cId="2347309983" sldId="300"/>
        </pc:sldMkLst>
        <pc:spChg chg="mod">
          <ac:chgData name="Lars Rasmussen" userId="5c0ca22bda230238" providerId="LiveId" clId="{C75E1786-8B31-4DA8-B6DD-1F4F067F56E3}" dt="2024-03-19T19:13:30.100" v="80" actId="20577"/>
          <ac:spMkLst>
            <pc:docMk/>
            <pc:sldMk cId="2347309983" sldId="300"/>
            <ac:spMk id="3" creationId="{00000000-0000-0000-0000-000000000000}"/>
          </ac:spMkLst>
        </pc:spChg>
      </pc:sldChg>
      <pc:sldChg chg="ord">
        <pc:chgData name="Lars Rasmussen" userId="5c0ca22bda230238" providerId="LiveId" clId="{C75E1786-8B31-4DA8-B6DD-1F4F067F56E3}" dt="2024-03-19T19:51:31.486" v="253"/>
        <pc:sldMkLst>
          <pc:docMk/>
          <pc:sldMk cId="1355387309" sldId="301"/>
        </pc:sldMkLst>
      </pc:sldChg>
      <pc:sldChg chg="modSp add mod modTransition setBg">
        <pc:chgData name="Lars Rasmussen" userId="5c0ca22bda230238" providerId="LiveId" clId="{C75E1786-8B31-4DA8-B6DD-1F4F067F56E3}" dt="2024-03-19T19:17:56.546" v="94" actId="20577"/>
        <pc:sldMkLst>
          <pc:docMk/>
          <pc:sldMk cId="0" sldId="302"/>
        </pc:sldMkLst>
        <pc:spChg chg="mod">
          <ac:chgData name="Lars Rasmussen" userId="5c0ca22bda230238" providerId="LiveId" clId="{C75E1786-8B31-4DA8-B6DD-1F4F067F56E3}" dt="2024-03-19T19:17:56.546" v="94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17:50.083" v="93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add mod modTransition setBg">
        <pc:chgData name="Lars Rasmussen" userId="5c0ca22bda230238" providerId="LiveId" clId="{C75E1786-8B31-4DA8-B6DD-1F4F067F56E3}" dt="2024-03-19T19:21:53.625" v="119" actId="20577"/>
        <pc:sldMkLst>
          <pc:docMk/>
          <pc:sldMk cId="0" sldId="303"/>
        </pc:sldMkLst>
        <pc:spChg chg="mod">
          <ac:chgData name="Lars Rasmussen" userId="5c0ca22bda230238" providerId="LiveId" clId="{C75E1786-8B31-4DA8-B6DD-1F4F067F56E3}" dt="2024-03-19T19:21:53.625" v="119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21:27.955" v="113" actId="12"/>
          <ac:spMkLst>
            <pc:docMk/>
            <pc:sldMk cId="0" sldId="303"/>
            <ac:spMk id="4" creationId="{00000000-0000-0000-0000-000000000000}"/>
          </ac:spMkLst>
        </pc:spChg>
      </pc:sldChg>
      <pc:sldChg chg="modSp add mod">
        <pc:chgData name="Lars Rasmussen" userId="5c0ca22bda230238" providerId="LiveId" clId="{C75E1786-8B31-4DA8-B6DD-1F4F067F56E3}" dt="2024-03-19T19:36:38.403" v="157" actId="6549"/>
        <pc:sldMkLst>
          <pc:docMk/>
          <pc:sldMk cId="1106475120" sldId="304"/>
        </pc:sldMkLst>
        <pc:spChg chg="mod">
          <ac:chgData name="Lars Rasmussen" userId="5c0ca22bda230238" providerId="LiveId" clId="{C75E1786-8B31-4DA8-B6DD-1F4F067F56E3}" dt="2024-03-19T19:36:38.403" v="157" actId="6549"/>
          <ac:spMkLst>
            <pc:docMk/>
            <pc:sldMk cId="1106475120" sldId="304"/>
            <ac:spMk id="2" creationId="{00000000-0000-0000-0000-000000000000}"/>
          </ac:spMkLst>
        </pc:spChg>
      </pc:sldChg>
      <pc:sldChg chg="modSp add mod ord modTransition setBg">
        <pc:chgData name="Lars Rasmussen" userId="5c0ca22bda230238" providerId="LiveId" clId="{C75E1786-8B31-4DA8-B6DD-1F4F067F56E3}" dt="2024-03-19T19:51:00.502" v="245"/>
        <pc:sldMkLst>
          <pc:docMk/>
          <pc:sldMk cId="0" sldId="305"/>
        </pc:sldMkLst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4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22.237" v="238" actId="2710"/>
          <ac:spMkLst>
            <pc:docMk/>
            <pc:sldMk cId="0" sldId="305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7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03.673" v="236" actId="2710"/>
          <ac:spMkLst>
            <pc:docMk/>
            <pc:sldMk cId="0" sldId="305"/>
            <ac:spMk id="8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10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13.401" v="237" actId="2710"/>
          <ac:spMkLst>
            <pc:docMk/>
            <pc:sldMk cId="0" sldId="305"/>
            <ac:spMk id="11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47.002" v="243" actId="14100"/>
          <ac:spMkLst>
            <pc:docMk/>
            <pc:sldMk cId="0" sldId="305"/>
            <ac:spMk id="13" creationId="{00000000-0000-0000-0000-000000000000}"/>
          </ac:spMkLst>
        </pc:sp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3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6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2024-10-05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53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51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44795-E38C-40A5-BC67-1687ED246C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1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complex pieces ... and personalities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being…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2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Transcripts - PowerShell's flight recorders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4800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866048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29" y="1676400"/>
            <a:ext cx="2301855" cy="786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0" y="2592319"/>
            <a:ext cx="2301853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to minimize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362200"/>
            <a:ext cx="2820362" cy="770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2AE0C2-053E-D8E8-6C13-0435B72B73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45143"/>
            <a:ext cx="9144000" cy="65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1230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076D-2D49-7CB2-6B16-CC12E65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533400"/>
            <a:ext cx="9707655" cy="54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Considerations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57099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71358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8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authentication and authorization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secure database access.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642277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856536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56536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manage database permissions to provide 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privilege access.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099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71358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Multithreading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71358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multithreading to parallelize operations for performance gains.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642277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4856536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856537" y="4407044"/>
            <a:ext cx="3830264" cy="1155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 results from parallel operations and return consolidated output.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Parallel!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F142C-6077-5462-3647-E301A00EEE38}"/>
              </a:ext>
            </a:extLst>
          </p:cNvPr>
          <p:cNvSpPr txBox="1"/>
          <p:nvPr/>
        </p:nvSpPr>
        <p:spPr>
          <a:xfrm>
            <a:off x="533400" y="4716959"/>
            <a:ext cx="838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4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3A910-0D6B-97FA-1A01-6A3DDA2E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68811"/>
            <a:ext cx="3371330" cy="3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ack and white circle with a map and a blue square&#10;&#10;Description automatically generated">
            <a:extLst>
              <a:ext uri="{FF2B5EF4-FFF2-40B4-BE49-F238E27FC236}">
                <a16:creationId xmlns:a16="http://schemas.microsoft.com/office/drawing/2014/main" id="{BD5EFE68-D156-9247-78A2-CD5DA7D09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3598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92" y="838200"/>
            <a:ext cx="3589308" cy="1035579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" y="1676401"/>
            <a:ext cx="4702049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Illinois native, deeply connected to Utah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Said my first word at a St. Louis Cardinals baseball game</a:t>
            </a:r>
            <a:br>
              <a:rPr lang="en-US" sz="2400" dirty="0"/>
            </a:br>
            <a:r>
              <a:rPr lang="en-US" sz="2400" dirty="0"/>
              <a:t>“Charge!”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Air Force Brat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Lived in Brazil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Currently live in Raleigh, NC area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Fortunate to have a wonderful family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love automating with PowerShell!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8387"/>
          <a:stretch/>
        </p:blipFill>
        <p:spPr>
          <a:xfrm>
            <a:off x="4827392" y="1030289"/>
            <a:ext cx="1498465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70123-DCE8-46D9-EA59-0AE881E079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48"/>
          <a:stretch/>
        </p:blipFill>
        <p:spPr>
          <a:xfrm>
            <a:off x="6782780" y="1030289"/>
            <a:ext cx="1816658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BCD65-2BA0-E028-5C57-9838D383B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95" r="-5" b="4835"/>
          <a:stretch/>
        </p:blipFill>
        <p:spPr>
          <a:xfrm>
            <a:off x="4778249" y="3031808"/>
            <a:ext cx="3715677" cy="279114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A68D3-C453-3EDC-A9B2-943EEE63F41C}"/>
              </a:ext>
            </a:extLst>
          </p:cNvPr>
          <p:cNvSpPr txBox="1"/>
          <p:nvPr/>
        </p:nvSpPr>
        <p:spPr>
          <a:xfrm>
            <a:off x="304800" y="0"/>
            <a:ext cx="891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Parallel DBA Tasks from the Command Line Using PowerShell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0E360-82A6-6C9B-B273-81F1A7367664}"/>
              </a:ext>
            </a:extLst>
          </p:cNvPr>
          <p:cNvSpPr txBox="1"/>
          <p:nvPr/>
        </p:nvSpPr>
        <p:spPr>
          <a:xfrm>
            <a:off x="4267200" y="5994083"/>
            <a:ext cx="4663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cap="none" dirty="0">
                <a:solidFill>
                  <a:srgbClr val="FFFF00"/>
                </a:solidFill>
                <a:latin typeface="Consolas" panose="020B0609020204030204" pitchFamily="49" charset="0"/>
              </a:rPr>
              <a:t>@nanoDBA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8550266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4800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866048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29" y="1676400"/>
            <a:ext cx="2301855" cy="786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0" y="2592319"/>
            <a:ext cx="2301853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to minimize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362200"/>
            <a:ext cx="2820362" cy="770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14252" y="-381330"/>
            <a:ext cx="5715495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Tasks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3" y="2011848"/>
            <a:ext cx="4085204" cy="3169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logs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search through database logs to identify issues or find specific events.</a:t>
            </a:r>
          </a:p>
          <a:p>
            <a:pPr>
              <a:lnSpc>
                <a:spcPts val="2042"/>
              </a:lnSpc>
              <a:spcBef>
                <a:spcPts val="1957"/>
              </a:spcBef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metadata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to run queries against database metadata to gather information about schema, users, roles, etc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99400" y="2007940"/>
            <a:ext cx="4303100" cy="25640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SQL Server Components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to: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Always On Availability Groups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configurations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and restore databases in parallel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ship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730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orange&#10;&#10;Description automatically generated">
            <a:extLst>
              <a:ext uri="{FF2B5EF4-FFF2-40B4-BE49-F238E27FC236}">
                <a16:creationId xmlns:a16="http://schemas.microsoft.com/office/drawing/2014/main" id="{357A342C-9F73-4603-B34D-A13CA241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44"/>
            <a:ext cx="9144000" cy="6094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07184-3187-395E-39D5-304904B521D7}"/>
              </a:ext>
            </a:extLst>
          </p:cNvPr>
          <p:cNvSpPr txBox="1"/>
          <p:nvPr/>
        </p:nvSpPr>
        <p:spPr>
          <a:xfrm>
            <a:off x="3505200" y="3048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990600"/>
          </a:xfrm>
        </p:spPr>
        <p:txBody>
          <a:bodyPr>
            <a:noAutofit/>
          </a:bodyPr>
          <a:lstStyle/>
          <a:p>
            <a:br>
              <a:rPr lang="en-US" sz="6000" cap="none" dirty="0">
                <a:latin typeface="+mn-lt"/>
              </a:rPr>
            </a:b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	DEMO!</a:t>
            </a: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	Scripts:</a:t>
            </a:r>
            <a:br>
              <a:rPr lang="en-US" sz="6000" cap="none" dirty="0"/>
            </a:br>
            <a:br>
              <a:rPr lang="en-US" sz="6000" dirty="0"/>
            </a:br>
            <a:r>
              <a:rPr lang="en-US" sz="6000" dirty="0"/>
              <a:t>   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 </a:t>
            </a: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  <a:r>
              <a:rPr lang="en-US" sz="4800" cap="none">
                <a:solidFill>
                  <a:srgbClr val="FFFF00"/>
                </a:solidFill>
                <a:latin typeface="Consolas" panose="020B0609020204030204" pitchFamily="49" charset="0"/>
              </a:rPr>
              <a:t>gist.github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C668-419D-669C-8A0A-19674E28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43214"/>
            <a:ext cx="3371330" cy="3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5120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34677</TotalTime>
  <Words>420</Words>
  <Application>Microsoft Office PowerPoint</Application>
  <PresentationFormat>On-screen Show (4:3)</PresentationFormat>
  <Paragraphs>70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Montserrat</vt:lpstr>
      <vt:lpstr>Celestial</vt:lpstr>
      <vt:lpstr>PowerPoint Presentation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DEMO!  Scripts:     github.com/nanoDBA/demos     gist.github.com/nanoDBA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>Animation Factory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- Knowing is Half The Battle - @SQLTacOps - Lars Rasmussen</dc:title>
  <dc:creator>Lars Rasmussen</dc:creator>
  <cp:lastModifiedBy>Lars Rasmussen</cp:lastModifiedBy>
  <cp:revision>110</cp:revision>
  <cp:lastPrinted>1601-01-01T00:00:00Z</cp:lastPrinted>
  <dcterms:created xsi:type="dcterms:W3CDTF">1601-01-01T00:00:00Z</dcterms:created>
  <dcterms:modified xsi:type="dcterms:W3CDTF">2024-10-05T19:16:23Z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TC010900251033</vt:lpwstr>
  </property>
</Properties>
</file>